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5124113" cy="21388388"/>
  <p:notesSz cx="6858000" cy="9144000"/>
  <p:defaultTextStyle>
    <a:defPPr>
      <a:defRPr lang="zh-TW"/>
    </a:defPPr>
    <a:lvl1pPr marL="0" algn="l" defTabSz="1752539" rtl="0" eaLnBrk="1" latinLnBrk="0" hangingPunct="1">
      <a:defRPr sz="3450" kern="1200">
        <a:solidFill>
          <a:schemeClr val="tx1"/>
        </a:solidFill>
        <a:latin typeface="+mn-lt"/>
        <a:ea typeface="+mn-ea"/>
        <a:cs typeface="+mn-cs"/>
      </a:defRPr>
    </a:lvl1pPr>
    <a:lvl2pPr marL="876270" algn="l" defTabSz="1752539" rtl="0" eaLnBrk="1" latinLnBrk="0" hangingPunct="1">
      <a:defRPr sz="3450" kern="1200">
        <a:solidFill>
          <a:schemeClr val="tx1"/>
        </a:solidFill>
        <a:latin typeface="+mn-lt"/>
        <a:ea typeface="+mn-ea"/>
        <a:cs typeface="+mn-cs"/>
      </a:defRPr>
    </a:lvl2pPr>
    <a:lvl3pPr marL="1752539" algn="l" defTabSz="1752539" rtl="0" eaLnBrk="1" latinLnBrk="0" hangingPunct="1">
      <a:defRPr sz="3450" kern="1200">
        <a:solidFill>
          <a:schemeClr val="tx1"/>
        </a:solidFill>
        <a:latin typeface="+mn-lt"/>
        <a:ea typeface="+mn-ea"/>
        <a:cs typeface="+mn-cs"/>
      </a:defRPr>
    </a:lvl3pPr>
    <a:lvl4pPr marL="2628809" algn="l" defTabSz="1752539" rtl="0" eaLnBrk="1" latinLnBrk="0" hangingPunct="1">
      <a:defRPr sz="3450" kern="1200">
        <a:solidFill>
          <a:schemeClr val="tx1"/>
        </a:solidFill>
        <a:latin typeface="+mn-lt"/>
        <a:ea typeface="+mn-ea"/>
        <a:cs typeface="+mn-cs"/>
      </a:defRPr>
    </a:lvl4pPr>
    <a:lvl5pPr marL="3505078" algn="l" defTabSz="1752539" rtl="0" eaLnBrk="1" latinLnBrk="0" hangingPunct="1">
      <a:defRPr sz="3450" kern="1200">
        <a:solidFill>
          <a:schemeClr val="tx1"/>
        </a:solidFill>
        <a:latin typeface="+mn-lt"/>
        <a:ea typeface="+mn-ea"/>
        <a:cs typeface="+mn-cs"/>
      </a:defRPr>
    </a:lvl5pPr>
    <a:lvl6pPr marL="4381348" algn="l" defTabSz="1752539" rtl="0" eaLnBrk="1" latinLnBrk="0" hangingPunct="1">
      <a:defRPr sz="3450" kern="1200">
        <a:solidFill>
          <a:schemeClr val="tx1"/>
        </a:solidFill>
        <a:latin typeface="+mn-lt"/>
        <a:ea typeface="+mn-ea"/>
        <a:cs typeface="+mn-cs"/>
      </a:defRPr>
    </a:lvl6pPr>
    <a:lvl7pPr marL="5257617" algn="l" defTabSz="1752539" rtl="0" eaLnBrk="1" latinLnBrk="0" hangingPunct="1">
      <a:defRPr sz="3450" kern="1200">
        <a:solidFill>
          <a:schemeClr val="tx1"/>
        </a:solidFill>
        <a:latin typeface="+mn-lt"/>
        <a:ea typeface="+mn-ea"/>
        <a:cs typeface="+mn-cs"/>
      </a:defRPr>
    </a:lvl7pPr>
    <a:lvl8pPr marL="6133887" algn="l" defTabSz="1752539" rtl="0" eaLnBrk="1" latinLnBrk="0" hangingPunct="1">
      <a:defRPr sz="3450" kern="1200">
        <a:solidFill>
          <a:schemeClr val="tx1"/>
        </a:solidFill>
        <a:latin typeface="+mn-lt"/>
        <a:ea typeface="+mn-ea"/>
        <a:cs typeface="+mn-cs"/>
      </a:defRPr>
    </a:lvl8pPr>
    <a:lvl9pPr marL="7010156" algn="l" defTabSz="1752539" rtl="0" eaLnBrk="1" latinLnBrk="0" hangingPunct="1">
      <a:defRPr sz="34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8" d="100"/>
          <a:sy n="28" d="100"/>
        </p:scale>
        <p:origin x="66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309" y="3500370"/>
            <a:ext cx="12855496" cy="7446328"/>
          </a:xfrm>
        </p:spPr>
        <p:txBody>
          <a:bodyPr anchor="b"/>
          <a:lstStyle>
            <a:lvl1pPr algn="ctr">
              <a:defRPr sz="9924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514" y="11233856"/>
            <a:ext cx="11343085" cy="5163908"/>
          </a:xfrm>
        </p:spPr>
        <p:txBody>
          <a:bodyPr/>
          <a:lstStyle>
            <a:lvl1pPr marL="0" indent="0" algn="ctr">
              <a:buNone/>
              <a:defRPr sz="3970"/>
            </a:lvl1pPr>
            <a:lvl2pPr marL="756209" indent="0" algn="ctr">
              <a:buNone/>
              <a:defRPr sz="3308"/>
            </a:lvl2pPr>
            <a:lvl3pPr marL="1512418" indent="0" algn="ctr">
              <a:buNone/>
              <a:defRPr sz="2977"/>
            </a:lvl3pPr>
            <a:lvl4pPr marL="2268626" indent="0" algn="ctr">
              <a:buNone/>
              <a:defRPr sz="2646"/>
            </a:lvl4pPr>
            <a:lvl5pPr marL="3024835" indent="0" algn="ctr">
              <a:buNone/>
              <a:defRPr sz="2646"/>
            </a:lvl5pPr>
            <a:lvl6pPr marL="3781044" indent="0" algn="ctr">
              <a:buNone/>
              <a:defRPr sz="2646"/>
            </a:lvl6pPr>
            <a:lvl7pPr marL="4537253" indent="0" algn="ctr">
              <a:buNone/>
              <a:defRPr sz="2646"/>
            </a:lvl7pPr>
            <a:lvl8pPr marL="5293462" indent="0" algn="ctr">
              <a:buNone/>
              <a:defRPr sz="2646"/>
            </a:lvl8pPr>
            <a:lvl9pPr marL="6049670" indent="0" algn="ctr">
              <a:buNone/>
              <a:defRPr sz="2646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9C09-E543-4325-B2E9-706218C067AE}" type="datetimeFigureOut">
              <a:rPr lang="zh-TW" altLang="en-US" smtClean="0"/>
              <a:t>2019/4/29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47FF-2542-4F06-857A-6EE379AF4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305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9C09-E543-4325-B2E9-706218C067AE}" type="datetimeFigureOut">
              <a:rPr lang="zh-TW" altLang="en-US" smtClean="0"/>
              <a:t>2019/4/29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47FF-2542-4F06-857A-6EE379AF4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346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23194" y="1138734"/>
            <a:ext cx="3261137" cy="1812567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784" y="1138734"/>
            <a:ext cx="9594359" cy="1812567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9C09-E543-4325-B2E9-706218C067AE}" type="datetimeFigureOut">
              <a:rPr lang="zh-TW" altLang="en-US" smtClean="0"/>
              <a:t>2019/4/29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47FF-2542-4F06-857A-6EE379AF4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535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9C09-E543-4325-B2E9-706218C067AE}" type="datetimeFigureOut">
              <a:rPr lang="zh-TW" altLang="en-US" smtClean="0"/>
              <a:t>2019/4/29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47FF-2542-4F06-857A-6EE379AF4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744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907" y="5332250"/>
            <a:ext cx="13044547" cy="8896974"/>
          </a:xfrm>
        </p:spPr>
        <p:txBody>
          <a:bodyPr anchor="b"/>
          <a:lstStyle>
            <a:lvl1pPr>
              <a:defRPr sz="9924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907" y="14313393"/>
            <a:ext cx="13044547" cy="4678708"/>
          </a:xfrm>
        </p:spPr>
        <p:txBody>
          <a:bodyPr/>
          <a:lstStyle>
            <a:lvl1pPr marL="0" indent="0">
              <a:buNone/>
              <a:defRPr sz="3970">
                <a:solidFill>
                  <a:schemeClr val="tx1"/>
                </a:solidFill>
              </a:defRPr>
            </a:lvl1pPr>
            <a:lvl2pPr marL="756209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2pPr>
            <a:lvl3pPr marL="1512418" indent="0">
              <a:buNone/>
              <a:defRPr sz="2977">
                <a:solidFill>
                  <a:schemeClr val="tx1">
                    <a:tint val="75000"/>
                  </a:schemeClr>
                </a:solidFill>
              </a:defRPr>
            </a:lvl3pPr>
            <a:lvl4pPr marL="2268626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4835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81044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7253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346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967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9C09-E543-4325-B2E9-706218C067AE}" type="datetimeFigureOut">
              <a:rPr lang="zh-TW" altLang="en-US" smtClean="0"/>
              <a:t>2019/4/29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47FF-2542-4F06-857A-6EE379AF4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4009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783" y="5693668"/>
            <a:ext cx="6427748" cy="13570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6582" y="5693668"/>
            <a:ext cx="6427748" cy="13570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9C09-E543-4325-B2E9-706218C067AE}" type="datetimeFigureOut">
              <a:rPr lang="zh-TW" altLang="en-US" smtClean="0"/>
              <a:t>2019/4/29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47FF-2542-4F06-857A-6EE379AF4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069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753" y="1138738"/>
            <a:ext cx="13044547" cy="41341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754" y="5243127"/>
            <a:ext cx="6398208" cy="2569576"/>
          </a:xfrm>
        </p:spPr>
        <p:txBody>
          <a:bodyPr anchor="b"/>
          <a:lstStyle>
            <a:lvl1pPr marL="0" indent="0">
              <a:buNone/>
              <a:defRPr sz="3970" b="1"/>
            </a:lvl1pPr>
            <a:lvl2pPr marL="756209" indent="0">
              <a:buNone/>
              <a:defRPr sz="3308" b="1"/>
            </a:lvl2pPr>
            <a:lvl3pPr marL="1512418" indent="0">
              <a:buNone/>
              <a:defRPr sz="2977" b="1"/>
            </a:lvl3pPr>
            <a:lvl4pPr marL="2268626" indent="0">
              <a:buNone/>
              <a:defRPr sz="2646" b="1"/>
            </a:lvl4pPr>
            <a:lvl5pPr marL="3024835" indent="0">
              <a:buNone/>
              <a:defRPr sz="2646" b="1"/>
            </a:lvl5pPr>
            <a:lvl6pPr marL="3781044" indent="0">
              <a:buNone/>
              <a:defRPr sz="2646" b="1"/>
            </a:lvl6pPr>
            <a:lvl7pPr marL="4537253" indent="0">
              <a:buNone/>
              <a:defRPr sz="2646" b="1"/>
            </a:lvl7pPr>
            <a:lvl8pPr marL="5293462" indent="0">
              <a:buNone/>
              <a:defRPr sz="2646" b="1"/>
            </a:lvl8pPr>
            <a:lvl9pPr marL="6049670" indent="0">
              <a:buNone/>
              <a:defRPr sz="2646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54" y="7812703"/>
            <a:ext cx="6398208" cy="1149130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6583" y="5243127"/>
            <a:ext cx="6429718" cy="2569576"/>
          </a:xfrm>
        </p:spPr>
        <p:txBody>
          <a:bodyPr anchor="b"/>
          <a:lstStyle>
            <a:lvl1pPr marL="0" indent="0">
              <a:buNone/>
              <a:defRPr sz="3970" b="1"/>
            </a:lvl1pPr>
            <a:lvl2pPr marL="756209" indent="0">
              <a:buNone/>
              <a:defRPr sz="3308" b="1"/>
            </a:lvl2pPr>
            <a:lvl3pPr marL="1512418" indent="0">
              <a:buNone/>
              <a:defRPr sz="2977" b="1"/>
            </a:lvl3pPr>
            <a:lvl4pPr marL="2268626" indent="0">
              <a:buNone/>
              <a:defRPr sz="2646" b="1"/>
            </a:lvl4pPr>
            <a:lvl5pPr marL="3024835" indent="0">
              <a:buNone/>
              <a:defRPr sz="2646" b="1"/>
            </a:lvl5pPr>
            <a:lvl6pPr marL="3781044" indent="0">
              <a:buNone/>
              <a:defRPr sz="2646" b="1"/>
            </a:lvl6pPr>
            <a:lvl7pPr marL="4537253" indent="0">
              <a:buNone/>
              <a:defRPr sz="2646" b="1"/>
            </a:lvl7pPr>
            <a:lvl8pPr marL="5293462" indent="0">
              <a:buNone/>
              <a:defRPr sz="2646" b="1"/>
            </a:lvl8pPr>
            <a:lvl9pPr marL="6049670" indent="0">
              <a:buNone/>
              <a:defRPr sz="2646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6583" y="7812703"/>
            <a:ext cx="6429718" cy="1149130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9C09-E543-4325-B2E9-706218C067AE}" type="datetimeFigureOut">
              <a:rPr lang="zh-TW" altLang="en-US" smtClean="0"/>
              <a:t>2019/4/29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47FF-2542-4F06-857A-6EE379AF4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130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9C09-E543-4325-B2E9-706218C067AE}" type="datetimeFigureOut">
              <a:rPr lang="zh-TW" altLang="en-US" smtClean="0"/>
              <a:t>2019/4/29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47FF-2542-4F06-857A-6EE379AF4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271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9C09-E543-4325-B2E9-706218C067AE}" type="datetimeFigureOut">
              <a:rPr lang="zh-TW" altLang="en-US" smtClean="0"/>
              <a:t>2019/4/29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47FF-2542-4F06-857A-6EE379AF4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944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753" y="1425892"/>
            <a:ext cx="4877920" cy="4990624"/>
          </a:xfrm>
        </p:spPr>
        <p:txBody>
          <a:bodyPr anchor="b"/>
          <a:lstStyle>
            <a:lvl1pPr>
              <a:defRPr sz="5293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718" y="3079537"/>
            <a:ext cx="7656582" cy="15199618"/>
          </a:xfrm>
        </p:spPr>
        <p:txBody>
          <a:bodyPr/>
          <a:lstStyle>
            <a:lvl1pPr>
              <a:defRPr sz="5293"/>
            </a:lvl1pPr>
            <a:lvl2pPr>
              <a:defRPr sz="4631"/>
            </a:lvl2pPr>
            <a:lvl3pPr>
              <a:defRPr sz="3970"/>
            </a:lvl3pPr>
            <a:lvl4pPr>
              <a:defRPr sz="3308"/>
            </a:lvl4pPr>
            <a:lvl5pPr>
              <a:defRPr sz="3308"/>
            </a:lvl5pPr>
            <a:lvl6pPr>
              <a:defRPr sz="3308"/>
            </a:lvl6pPr>
            <a:lvl7pPr>
              <a:defRPr sz="3308"/>
            </a:lvl7pPr>
            <a:lvl8pPr>
              <a:defRPr sz="3308"/>
            </a:lvl8pPr>
            <a:lvl9pPr>
              <a:defRPr sz="3308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753" y="6416517"/>
            <a:ext cx="4877920" cy="11887390"/>
          </a:xfrm>
        </p:spPr>
        <p:txBody>
          <a:bodyPr/>
          <a:lstStyle>
            <a:lvl1pPr marL="0" indent="0">
              <a:buNone/>
              <a:defRPr sz="2646"/>
            </a:lvl1pPr>
            <a:lvl2pPr marL="756209" indent="0">
              <a:buNone/>
              <a:defRPr sz="2316"/>
            </a:lvl2pPr>
            <a:lvl3pPr marL="1512418" indent="0">
              <a:buNone/>
              <a:defRPr sz="1985"/>
            </a:lvl3pPr>
            <a:lvl4pPr marL="2268626" indent="0">
              <a:buNone/>
              <a:defRPr sz="1654"/>
            </a:lvl4pPr>
            <a:lvl5pPr marL="3024835" indent="0">
              <a:buNone/>
              <a:defRPr sz="1654"/>
            </a:lvl5pPr>
            <a:lvl6pPr marL="3781044" indent="0">
              <a:buNone/>
              <a:defRPr sz="1654"/>
            </a:lvl6pPr>
            <a:lvl7pPr marL="4537253" indent="0">
              <a:buNone/>
              <a:defRPr sz="1654"/>
            </a:lvl7pPr>
            <a:lvl8pPr marL="5293462" indent="0">
              <a:buNone/>
              <a:defRPr sz="1654"/>
            </a:lvl8pPr>
            <a:lvl9pPr marL="6049670" indent="0">
              <a:buNone/>
              <a:defRPr sz="1654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9C09-E543-4325-B2E9-706218C067AE}" type="datetimeFigureOut">
              <a:rPr lang="zh-TW" altLang="en-US" smtClean="0"/>
              <a:t>2019/4/29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47FF-2542-4F06-857A-6EE379AF4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28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753" y="1425892"/>
            <a:ext cx="4877920" cy="4990624"/>
          </a:xfrm>
        </p:spPr>
        <p:txBody>
          <a:bodyPr anchor="b"/>
          <a:lstStyle>
            <a:lvl1pPr>
              <a:defRPr sz="5293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9718" y="3079537"/>
            <a:ext cx="7656582" cy="15199618"/>
          </a:xfrm>
        </p:spPr>
        <p:txBody>
          <a:bodyPr anchor="t"/>
          <a:lstStyle>
            <a:lvl1pPr marL="0" indent="0">
              <a:buNone/>
              <a:defRPr sz="5293"/>
            </a:lvl1pPr>
            <a:lvl2pPr marL="756209" indent="0">
              <a:buNone/>
              <a:defRPr sz="4631"/>
            </a:lvl2pPr>
            <a:lvl3pPr marL="1512418" indent="0">
              <a:buNone/>
              <a:defRPr sz="3970"/>
            </a:lvl3pPr>
            <a:lvl4pPr marL="2268626" indent="0">
              <a:buNone/>
              <a:defRPr sz="3308"/>
            </a:lvl4pPr>
            <a:lvl5pPr marL="3024835" indent="0">
              <a:buNone/>
              <a:defRPr sz="3308"/>
            </a:lvl5pPr>
            <a:lvl6pPr marL="3781044" indent="0">
              <a:buNone/>
              <a:defRPr sz="3308"/>
            </a:lvl6pPr>
            <a:lvl7pPr marL="4537253" indent="0">
              <a:buNone/>
              <a:defRPr sz="3308"/>
            </a:lvl7pPr>
            <a:lvl8pPr marL="5293462" indent="0">
              <a:buNone/>
              <a:defRPr sz="3308"/>
            </a:lvl8pPr>
            <a:lvl9pPr marL="6049670" indent="0">
              <a:buNone/>
              <a:defRPr sz="3308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753" y="6416517"/>
            <a:ext cx="4877920" cy="11887390"/>
          </a:xfrm>
        </p:spPr>
        <p:txBody>
          <a:bodyPr/>
          <a:lstStyle>
            <a:lvl1pPr marL="0" indent="0">
              <a:buNone/>
              <a:defRPr sz="2646"/>
            </a:lvl1pPr>
            <a:lvl2pPr marL="756209" indent="0">
              <a:buNone/>
              <a:defRPr sz="2316"/>
            </a:lvl2pPr>
            <a:lvl3pPr marL="1512418" indent="0">
              <a:buNone/>
              <a:defRPr sz="1985"/>
            </a:lvl3pPr>
            <a:lvl4pPr marL="2268626" indent="0">
              <a:buNone/>
              <a:defRPr sz="1654"/>
            </a:lvl4pPr>
            <a:lvl5pPr marL="3024835" indent="0">
              <a:buNone/>
              <a:defRPr sz="1654"/>
            </a:lvl5pPr>
            <a:lvl6pPr marL="3781044" indent="0">
              <a:buNone/>
              <a:defRPr sz="1654"/>
            </a:lvl6pPr>
            <a:lvl7pPr marL="4537253" indent="0">
              <a:buNone/>
              <a:defRPr sz="1654"/>
            </a:lvl7pPr>
            <a:lvl8pPr marL="5293462" indent="0">
              <a:buNone/>
              <a:defRPr sz="1654"/>
            </a:lvl8pPr>
            <a:lvl9pPr marL="6049670" indent="0">
              <a:buNone/>
              <a:defRPr sz="1654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9C09-E543-4325-B2E9-706218C067AE}" type="datetimeFigureOut">
              <a:rPr lang="zh-TW" altLang="en-US" smtClean="0"/>
              <a:t>2019/4/29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47FF-2542-4F06-857A-6EE379AF4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632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783" y="1138738"/>
            <a:ext cx="13044547" cy="413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783" y="5693668"/>
            <a:ext cx="13044547" cy="1357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783" y="19823872"/>
            <a:ext cx="3402925" cy="1138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19C09-E543-4325-B2E9-706218C067AE}" type="datetimeFigureOut">
              <a:rPr lang="zh-TW" altLang="en-US" smtClean="0"/>
              <a:t>2019/4/29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9863" y="19823872"/>
            <a:ext cx="5104388" cy="1138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81405" y="19823872"/>
            <a:ext cx="3402925" cy="1138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B47FF-2542-4F06-857A-6EE379AF4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784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12418" rtl="0" eaLnBrk="1" latinLnBrk="0" hangingPunct="1">
        <a:lnSpc>
          <a:spcPct val="90000"/>
        </a:lnSpc>
        <a:spcBef>
          <a:spcPct val="0"/>
        </a:spcBef>
        <a:buNone/>
        <a:defRPr sz="72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104" indent="-378104" algn="l" defTabSz="151241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1" kern="1200">
          <a:solidFill>
            <a:schemeClr val="tx1"/>
          </a:solidFill>
          <a:latin typeface="+mn-lt"/>
          <a:ea typeface="+mn-ea"/>
          <a:cs typeface="+mn-cs"/>
        </a:defRPr>
      </a:lvl1pPr>
      <a:lvl2pPr marL="1134313" indent="-378104" algn="l" defTabSz="1512418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2pPr>
      <a:lvl3pPr marL="1890522" indent="-378104" algn="l" defTabSz="1512418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8" kern="1200">
          <a:solidFill>
            <a:schemeClr val="tx1"/>
          </a:solidFill>
          <a:latin typeface="+mn-lt"/>
          <a:ea typeface="+mn-ea"/>
          <a:cs typeface="+mn-cs"/>
        </a:defRPr>
      </a:lvl3pPr>
      <a:lvl4pPr marL="2646731" indent="-378104" algn="l" defTabSz="1512418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7" kern="1200">
          <a:solidFill>
            <a:schemeClr val="tx1"/>
          </a:solidFill>
          <a:latin typeface="+mn-lt"/>
          <a:ea typeface="+mn-ea"/>
          <a:cs typeface="+mn-cs"/>
        </a:defRPr>
      </a:lvl4pPr>
      <a:lvl5pPr marL="3402940" indent="-378104" algn="l" defTabSz="1512418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7" kern="1200">
          <a:solidFill>
            <a:schemeClr val="tx1"/>
          </a:solidFill>
          <a:latin typeface="+mn-lt"/>
          <a:ea typeface="+mn-ea"/>
          <a:cs typeface="+mn-cs"/>
        </a:defRPr>
      </a:lvl5pPr>
      <a:lvl6pPr marL="4159148" indent="-378104" algn="l" defTabSz="1512418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7" kern="1200">
          <a:solidFill>
            <a:schemeClr val="tx1"/>
          </a:solidFill>
          <a:latin typeface="+mn-lt"/>
          <a:ea typeface="+mn-ea"/>
          <a:cs typeface="+mn-cs"/>
        </a:defRPr>
      </a:lvl6pPr>
      <a:lvl7pPr marL="4915357" indent="-378104" algn="l" defTabSz="1512418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7" kern="1200">
          <a:solidFill>
            <a:schemeClr val="tx1"/>
          </a:solidFill>
          <a:latin typeface="+mn-lt"/>
          <a:ea typeface="+mn-ea"/>
          <a:cs typeface="+mn-cs"/>
        </a:defRPr>
      </a:lvl7pPr>
      <a:lvl8pPr marL="5671566" indent="-378104" algn="l" defTabSz="1512418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7" kern="1200">
          <a:solidFill>
            <a:schemeClr val="tx1"/>
          </a:solidFill>
          <a:latin typeface="+mn-lt"/>
          <a:ea typeface="+mn-ea"/>
          <a:cs typeface="+mn-cs"/>
        </a:defRPr>
      </a:lvl8pPr>
      <a:lvl9pPr marL="6427775" indent="-378104" algn="l" defTabSz="1512418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2418" rtl="0" eaLnBrk="1" latinLnBrk="0" hangingPunct="1">
        <a:defRPr sz="2977" kern="1200">
          <a:solidFill>
            <a:schemeClr val="tx1"/>
          </a:solidFill>
          <a:latin typeface="+mn-lt"/>
          <a:ea typeface="+mn-ea"/>
          <a:cs typeface="+mn-cs"/>
        </a:defRPr>
      </a:lvl1pPr>
      <a:lvl2pPr marL="756209" algn="l" defTabSz="1512418" rtl="0" eaLnBrk="1" latinLnBrk="0" hangingPunct="1">
        <a:defRPr sz="2977" kern="1200">
          <a:solidFill>
            <a:schemeClr val="tx1"/>
          </a:solidFill>
          <a:latin typeface="+mn-lt"/>
          <a:ea typeface="+mn-ea"/>
          <a:cs typeface="+mn-cs"/>
        </a:defRPr>
      </a:lvl2pPr>
      <a:lvl3pPr marL="1512418" algn="l" defTabSz="1512418" rtl="0" eaLnBrk="1" latinLnBrk="0" hangingPunct="1">
        <a:defRPr sz="2977" kern="1200">
          <a:solidFill>
            <a:schemeClr val="tx1"/>
          </a:solidFill>
          <a:latin typeface="+mn-lt"/>
          <a:ea typeface="+mn-ea"/>
          <a:cs typeface="+mn-cs"/>
        </a:defRPr>
      </a:lvl3pPr>
      <a:lvl4pPr marL="2268626" algn="l" defTabSz="1512418" rtl="0" eaLnBrk="1" latinLnBrk="0" hangingPunct="1">
        <a:defRPr sz="2977" kern="1200">
          <a:solidFill>
            <a:schemeClr val="tx1"/>
          </a:solidFill>
          <a:latin typeface="+mn-lt"/>
          <a:ea typeface="+mn-ea"/>
          <a:cs typeface="+mn-cs"/>
        </a:defRPr>
      </a:lvl4pPr>
      <a:lvl5pPr marL="3024835" algn="l" defTabSz="1512418" rtl="0" eaLnBrk="1" latinLnBrk="0" hangingPunct="1">
        <a:defRPr sz="2977" kern="1200">
          <a:solidFill>
            <a:schemeClr val="tx1"/>
          </a:solidFill>
          <a:latin typeface="+mn-lt"/>
          <a:ea typeface="+mn-ea"/>
          <a:cs typeface="+mn-cs"/>
        </a:defRPr>
      </a:lvl5pPr>
      <a:lvl6pPr marL="3781044" algn="l" defTabSz="1512418" rtl="0" eaLnBrk="1" latinLnBrk="0" hangingPunct="1">
        <a:defRPr sz="2977" kern="1200">
          <a:solidFill>
            <a:schemeClr val="tx1"/>
          </a:solidFill>
          <a:latin typeface="+mn-lt"/>
          <a:ea typeface="+mn-ea"/>
          <a:cs typeface="+mn-cs"/>
        </a:defRPr>
      </a:lvl6pPr>
      <a:lvl7pPr marL="4537253" algn="l" defTabSz="1512418" rtl="0" eaLnBrk="1" latinLnBrk="0" hangingPunct="1">
        <a:defRPr sz="2977" kern="1200">
          <a:solidFill>
            <a:schemeClr val="tx1"/>
          </a:solidFill>
          <a:latin typeface="+mn-lt"/>
          <a:ea typeface="+mn-ea"/>
          <a:cs typeface="+mn-cs"/>
        </a:defRPr>
      </a:lvl7pPr>
      <a:lvl8pPr marL="5293462" algn="l" defTabSz="1512418" rtl="0" eaLnBrk="1" latinLnBrk="0" hangingPunct="1">
        <a:defRPr sz="2977" kern="1200">
          <a:solidFill>
            <a:schemeClr val="tx1"/>
          </a:solidFill>
          <a:latin typeface="+mn-lt"/>
          <a:ea typeface="+mn-ea"/>
          <a:cs typeface="+mn-cs"/>
        </a:defRPr>
      </a:lvl8pPr>
      <a:lvl9pPr marL="6049670" algn="l" defTabSz="1512418" rtl="0" eaLnBrk="1" latinLnBrk="0" hangingPunct="1">
        <a:defRPr sz="29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4"/>
            <a:ext cx="15124113" cy="2138467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0938243" y="1305353"/>
            <a:ext cx="2646878" cy="41960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rtlCol="0">
            <a:spAutoFit/>
          </a:bodyPr>
          <a:lstStyle/>
          <a:p>
            <a:r>
              <a:rPr lang="zh-TW" altLang="en-US" sz="16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歡迎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598727" y="3146883"/>
            <a:ext cx="2400657" cy="87245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rtlCol="0">
            <a:spAutoFit/>
          </a:bodyPr>
          <a:lstStyle/>
          <a:p>
            <a:r>
              <a:rPr lang="zh-TW" altLang="en-US" sz="14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</a:t>
            </a:r>
            <a:r>
              <a:rPr lang="zh-TW" altLang="en-US" sz="14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</a:t>
            </a:r>
            <a:r>
              <a:rPr lang="zh-TW" altLang="en-US" sz="1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師長</a:t>
            </a:r>
            <a:endParaRPr lang="zh-TW" altLang="en-US" sz="1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598727" y="13505813"/>
            <a:ext cx="2400657" cy="3785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rtlCol="0">
            <a:spAutoFit/>
          </a:bodyPr>
          <a:lstStyle>
            <a:defPPr>
              <a:defRPr lang="zh-TW"/>
            </a:defPPr>
            <a:lvl1pPr>
              <a:defRPr sz="12000">
                <a:latin typeface="華康浪漫雪W9" panose="04000809000000000000" pitchFamily="81" charset="-120"/>
                <a:ea typeface="華康浪漫雪W9" panose="04000809000000000000" pitchFamily="81" charset="-120"/>
              </a:defRPr>
            </a:lvl1pPr>
          </a:lstStyle>
          <a:p>
            <a:r>
              <a:rPr lang="zh-TW" altLang="en-US" sz="1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蒞臨</a:t>
            </a:r>
          </a:p>
        </p:txBody>
      </p:sp>
    </p:spTree>
    <p:extLst>
      <p:ext uri="{BB962C8B-B14F-4D97-AF65-F5344CB8AC3E}">
        <p14:creationId xmlns:p14="http://schemas.microsoft.com/office/powerpoint/2010/main" val="3039652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4"/>
            <a:ext cx="15124113" cy="2138467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0938243" y="1305353"/>
            <a:ext cx="2646878" cy="119577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rtlCol="0">
            <a:spAutoFit/>
          </a:bodyPr>
          <a:lstStyle/>
          <a:p>
            <a:r>
              <a:rPr lang="zh-TW" altLang="en-US" sz="16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歡迎</a:t>
            </a:r>
            <a:r>
              <a:rPr lang="en-US" altLang="zh-TW" sz="16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</a:t>
            </a:r>
            <a:r>
              <a:rPr lang="zh-TW" altLang="en-US" sz="16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598727" y="3146883"/>
            <a:ext cx="2400657" cy="87245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rtlCol="0">
            <a:spAutoFit/>
          </a:bodyPr>
          <a:lstStyle/>
          <a:p>
            <a:r>
              <a:rPr lang="zh-TW" altLang="en-US" sz="14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</a:t>
            </a:r>
            <a:r>
              <a:rPr lang="zh-TW" altLang="en-US" sz="14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</a:t>
            </a:r>
            <a:r>
              <a:rPr lang="zh-TW" altLang="en-US" sz="1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師長</a:t>
            </a:r>
            <a:endParaRPr lang="zh-TW" altLang="en-US" sz="1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598727" y="13505813"/>
            <a:ext cx="2400657" cy="3785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rtlCol="0">
            <a:spAutoFit/>
          </a:bodyPr>
          <a:lstStyle>
            <a:defPPr>
              <a:defRPr lang="zh-TW"/>
            </a:defPPr>
            <a:lvl1pPr>
              <a:defRPr sz="12000">
                <a:latin typeface="華康浪漫雪W9" panose="04000809000000000000" pitchFamily="81" charset="-120"/>
                <a:ea typeface="華康浪漫雪W9" panose="04000809000000000000" pitchFamily="81" charset="-120"/>
              </a:defRPr>
            </a:lvl1pPr>
          </a:lstStyle>
          <a:p>
            <a:r>
              <a:rPr lang="zh-TW" altLang="en-US" sz="1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蒞臨</a:t>
            </a:r>
          </a:p>
        </p:txBody>
      </p:sp>
    </p:spTree>
    <p:extLst>
      <p:ext uri="{BB962C8B-B14F-4D97-AF65-F5344CB8AC3E}">
        <p14:creationId xmlns:p14="http://schemas.microsoft.com/office/powerpoint/2010/main" val="3004397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10</Words>
  <Application>Microsoft Office PowerPoint</Application>
  <PresentationFormat>自訂</PresentationFormat>
  <Paragraphs>6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9" baseType="lpstr">
      <vt:lpstr>微軟正黑體</vt:lpstr>
      <vt:lpstr>新細明體</vt:lpstr>
      <vt:lpstr>Arial</vt:lpstr>
      <vt:lpstr>Calibri</vt:lpstr>
      <vt:lpstr>Calibri Light</vt:lpstr>
      <vt:lpstr>Wingdings 2</vt:lpstr>
      <vt:lpstr>Office 佈景主題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</cp:revision>
  <dcterms:created xsi:type="dcterms:W3CDTF">2018-08-07T02:06:41Z</dcterms:created>
  <dcterms:modified xsi:type="dcterms:W3CDTF">2019-04-29T07:17:53Z</dcterms:modified>
</cp:coreProperties>
</file>