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5124113" cy="21388388"/>
  <p:notesSz cx="6858000" cy="9144000"/>
  <p:defaultTextStyle>
    <a:defPPr>
      <a:defRPr lang="zh-TW"/>
    </a:defPPr>
    <a:lvl1pPr marL="0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1pPr>
    <a:lvl2pPr marL="876270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2pPr>
    <a:lvl3pPr marL="1752539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3pPr>
    <a:lvl4pPr marL="2628809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4pPr>
    <a:lvl5pPr marL="3505078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5pPr>
    <a:lvl6pPr marL="4381348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6pPr>
    <a:lvl7pPr marL="5257617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7pPr>
    <a:lvl8pPr marL="6133887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8pPr>
    <a:lvl9pPr marL="7010156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3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309" y="3500370"/>
            <a:ext cx="12855496" cy="7446328"/>
          </a:xfrm>
        </p:spPr>
        <p:txBody>
          <a:bodyPr anchor="b"/>
          <a:lstStyle>
            <a:lvl1pPr algn="ctr">
              <a:defRPr sz="992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514" y="11233856"/>
            <a:ext cx="11343085" cy="5163908"/>
          </a:xfrm>
        </p:spPr>
        <p:txBody>
          <a:bodyPr/>
          <a:lstStyle>
            <a:lvl1pPr marL="0" indent="0" algn="ctr">
              <a:buNone/>
              <a:defRPr sz="3970"/>
            </a:lvl1pPr>
            <a:lvl2pPr marL="756209" indent="0" algn="ctr">
              <a:buNone/>
              <a:defRPr sz="3308"/>
            </a:lvl2pPr>
            <a:lvl3pPr marL="1512418" indent="0" algn="ctr">
              <a:buNone/>
              <a:defRPr sz="2977"/>
            </a:lvl3pPr>
            <a:lvl4pPr marL="2268626" indent="0" algn="ctr">
              <a:buNone/>
              <a:defRPr sz="2646"/>
            </a:lvl4pPr>
            <a:lvl5pPr marL="3024835" indent="0" algn="ctr">
              <a:buNone/>
              <a:defRPr sz="2646"/>
            </a:lvl5pPr>
            <a:lvl6pPr marL="3781044" indent="0" algn="ctr">
              <a:buNone/>
              <a:defRPr sz="2646"/>
            </a:lvl6pPr>
            <a:lvl7pPr marL="4537253" indent="0" algn="ctr">
              <a:buNone/>
              <a:defRPr sz="2646"/>
            </a:lvl7pPr>
            <a:lvl8pPr marL="5293462" indent="0" algn="ctr">
              <a:buNone/>
              <a:defRPr sz="2646"/>
            </a:lvl8pPr>
            <a:lvl9pPr marL="6049670" indent="0" algn="ctr">
              <a:buNone/>
              <a:defRPr sz="2646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6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06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3194" y="1138734"/>
            <a:ext cx="3261137" cy="1812567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784" y="1138734"/>
            <a:ext cx="9594359" cy="1812567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2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9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907" y="5332250"/>
            <a:ext cx="13044547" cy="8896974"/>
          </a:xfrm>
        </p:spPr>
        <p:txBody>
          <a:bodyPr anchor="b"/>
          <a:lstStyle>
            <a:lvl1pPr>
              <a:defRPr sz="992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907" y="14313393"/>
            <a:ext cx="13044547" cy="4678708"/>
          </a:xfrm>
        </p:spPr>
        <p:txBody>
          <a:bodyPr/>
          <a:lstStyle>
            <a:lvl1pPr marL="0" indent="0">
              <a:buNone/>
              <a:defRPr sz="3970">
                <a:solidFill>
                  <a:schemeClr val="tx1"/>
                </a:solidFill>
              </a:defRPr>
            </a:lvl1pPr>
            <a:lvl2pPr marL="756209" indent="0">
              <a:buNone/>
              <a:defRPr sz="3308">
                <a:solidFill>
                  <a:schemeClr val="tx1">
                    <a:tint val="75000"/>
                  </a:schemeClr>
                </a:solidFill>
              </a:defRPr>
            </a:lvl2pPr>
            <a:lvl3pPr marL="1512418" indent="0">
              <a:buNone/>
              <a:defRPr sz="2977">
                <a:solidFill>
                  <a:schemeClr val="tx1">
                    <a:tint val="75000"/>
                  </a:schemeClr>
                </a:solidFill>
              </a:defRPr>
            </a:lvl3pPr>
            <a:lvl4pPr marL="2268626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4835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81044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7253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346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967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15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783" y="5693668"/>
            <a:ext cx="6427748" cy="13570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6582" y="5693668"/>
            <a:ext cx="6427748" cy="13570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5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1138738"/>
            <a:ext cx="13044547" cy="41341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754" y="5243127"/>
            <a:ext cx="6398208" cy="2569576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09" indent="0">
              <a:buNone/>
              <a:defRPr sz="3308" b="1"/>
            </a:lvl2pPr>
            <a:lvl3pPr marL="1512418" indent="0">
              <a:buNone/>
              <a:defRPr sz="2977" b="1"/>
            </a:lvl3pPr>
            <a:lvl4pPr marL="2268626" indent="0">
              <a:buNone/>
              <a:defRPr sz="2646" b="1"/>
            </a:lvl4pPr>
            <a:lvl5pPr marL="3024835" indent="0">
              <a:buNone/>
              <a:defRPr sz="2646" b="1"/>
            </a:lvl5pPr>
            <a:lvl6pPr marL="3781044" indent="0">
              <a:buNone/>
              <a:defRPr sz="2646" b="1"/>
            </a:lvl6pPr>
            <a:lvl7pPr marL="4537253" indent="0">
              <a:buNone/>
              <a:defRPr sz="2646" b="1"/>
            </a:lvl7pPr>
            <a:lvl8pPr marL="5293462" indent="0">
              <a:buNone/>
              <a:defRPr sz="2646" b="1"/>
            </a:lvl8pPr>
            <a:lvl9pPr marL="6049670" indent="0">
              <a:buNone/>
              <a:defRPr sz="264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54" y="7812703"/>
            <a:ext cx="6398208" cy="1149130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6583" y="5243127"/>
            <a:ext cx="6429718" cy="2569576"/>
          </a:xfrm>
        </p:spPr>
        <p:txBody>
          <a:bodyPr anchor="b"/>
          <a:lstStyle>
            <a:lvl1pPr marL="0" indent="0">
              <a:buNone/>
              <a:defRPr sz="3970" b="1"/>
            </a:lvl1pPr>
            <a:lvl2pPr marL="756209" indent="0">
              <a:buNone/>
              <a:defRPr sz="3308" b="1"/>
            </a:lvl2pPr>
            <a:lvl3pPr marL="1512418" indent="0">
              <a:buNone/>
              <a:defRPr sz="2977" b="1"/>
            </a:lvl3pPr>
            <a:lvl4pPr marL="2268626" indent="0">
              <a:buNone/>
              <a:defRPr sz="2646" b="1"/>
            </a:lvl4pPr>
            <a:lvl5pPr marL="3024835" indent="0">
              <a:buNone/>
              <a:defRPr sz="2646" b="1"/>
            </a:lvl5pPr>
            <a:lvl6pPr marL="3781044" indent="0">
              <a:buNone/>
              <a:defRPr sz="2646" b="1"/>
            </a:lvl6pPr>
            <a:lvl7pPr marL="4537253" indent="0">
              <a:buNone/>
              <a:defRPr sz="2646" b="1"/>
            </a:lvl7pPr>
            <a:lvl8pPr marL="5293462" indent="0">
              <a:buNone/>
              <a:defRPr sz="2646" b="1"/>
            </a:lvl8pPr>
            <a:lvl9pPr marL="6049670" indent="0">
              <a:buNone/>
              <a:defRPr sz="264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6583" y="7812703"/>
            <a:ext cx="6429718" cy="1149130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6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05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1425892"/>
            <a:ext cx="4877920" cy="4990624"/>
          </a:xfrm>
        </p:spPr>
        <p:txBody>
          <a:bodyPr anchor="b"/>
          <a:lstStyle>
            <a:lvl1pPr>
              <a:defRPr sz="529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718" y="3079537"/>
            <a:ext cx="7656582" cy="15199618"/>
          </a:xfrm>
        </p:spPr>
        <p:txBody>
          <a:bodyPr/>
          <a:lstStyle>
            <a:lvl1pPr>
              <a:defRPr sz="5293"/>
            </a:lvl1pPr>
            <a:lvl2pPr>
              <a:defRPr sz="4631"/>
            </a:lvl2pPr>
            <a:lvl3pPr>
              <a:defRPr sz="3970"/>
            </a:lvl3pPr>
            <a:lvl4pPr>
              <a:defRPr sz="3308"/>
            </a:lvl4pPr>
            <a:lvl5pPr>
              <a:defRPr sz="3308"/>
            </a:lvl5pPr>
            <a:lvl6pPr>
              <a:defRPr sz="3308"/>
            </a:lvl6pPr>
            <a:lvl7pPr>
              <a:defRPr sz="3308"/>
            </a:lvl7pPr>
            <a:lvl8pPr>
              <a:defRPr sz="3308"/>
            </a:lvl8pPr>
            <a:lvl9pPr>
              <a:defRPr sz="3308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753" y="6416517"/>
            <a:ext cx="4877920" cy="11887390"/>
          </a:xfrm>
        </p:spPr>
        <p:txBody>
          <a:bodyPr/>
          <a:lstStyle>
            <a:lvl1pPr marL="0" indent="0">
              <a:buNone/>
              <a:defRPr sz="2646"/>
            </a:lvl1pPr>
            <a:lvl2pPr marL="756209" indent="0">
              <a:buNone/>
              <a:defRPr sz="2316"/>
            </a:lvl2pPr>
            <a:lvl3pPr marL="1512418" indent="0">
              <a:buNone/>
              <a:defRPr sz="1985"/>
            </a:lvl3pPr>
            <a:lvl4pPr marL="2268626" indent="0">
              <a:buNone/>
              <a:defRPr sz="1654"/>
            </a:lvl4pPr>
            <a:lvl5pPr marL="3024835" indent="0">
              <a:buNone/>
              <a:defRPr sz="1654"/>
            </a:lvl5pPr>
            <a:lvl6pPr marL="3781044" indent="0">
              <a:buNone/>
              <a:defRPr sz="1654"/>
            </a:lvl6pPr>
            <a:lvl7pPr marL="4537253" indent="0">
              <a:buNone/>
              <a:defRPr sz="1654"/>
            </a:lvl7pPr>
            <a:lvl8pPr marL="5293462" indent="0">
              <a:buNone/>
              <a:defRPr sz="1654"/>
            </a:lvl8pPr>
            <a:lvl9pPr marL="6049670" indent="0">
              <a:buNone/>
              <a:defRPr sz="165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36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53" y="1425892"/>
            <a:ext cx="4877920" cy="4990624"/>
          </a:xfrm>
        </p:spPr>
        <p:txBody>
          <a:bodyPr anchor="b"/>
          <a:lstStyle>
            <a:lvl1pPr>
              <a:defRPr sz="5293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9718" y="3079537"/>
            <a:ext cx="7656582" cy="15199618"/>
          </a:xfrm>
        </p:spPr>
        <p:txBody>
          <a:bodyPr anchor="t"/>
          <a:lstStyle>
            <a:lvl1pPr marL="0" indent="0">
              <a:buNone/>
              <a:defRPr sz="5293"/>
            </a:lvl1pPr>
            <a:lvl2pPr marL="756209" indent="0">
              <a:buNone/>
              <a:defRPr sz="4631"/>
            </a:lvl2pPr>
            <a:lvl3pPr marL="1512418" indent="0">
              <a:buNone/>
              <a:defRPr sz="3970"/>
            </a:lvl3pPr>
            <a:lvl4pPr marL="2268626" indent="0">
              <a:buNone/>
              <a:defRPr sz="3308"/>
            </a:lvl4pPr>
            <a:lvl5pPr marL="3024835" indent="0">
              <a:buNone/>
              <a:defRPr sz="3308"/>
            </a:lvl5pPr>
            <a:lvl6pPr marL="3781044" indent="0">
              <a:buNone/>
              <a:defRPr sz="3308"/>
            </a:lvl6pPr>
            <a:lvl7pPr marL="4537253" indent="0">
              <a:buNone/>
              <a:defRPr sz="3308"/>
            </a:lvl7pPr>
            <a:lvl8pPr marL="5293462" indent="0">
              <a:buNone/>
              <a:defRPr sz="3308"/>
            </a:lvl8pPr>
            <a:lvl9pPr marL="6049670" indent="0">
              <a:buNone/>
              <a:defRPr sz="3308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753" y="6416517"/>
            <a:ext cx="4877920" cy="11887390"/>
          </a:xfrm>
        </p:spPr>
        <p:txBody>
          <a:bodyPr/>
          <a:lstStyle>
            <a:lvl1pPr marL="0" indent="0">
              <a:buNone/>
              <a:defRPr sz="2646"/>
            </a:lvl1pPr>
            <a:lvl2pPr marL="756209" indent="0">
              <a:buNone/>
              <a:defRPr sz="2316"/>
            </a:lvl2pPr>
            <a:lvl3pPr marL="1512418" indent="0">
              <a:buNone/>
              <a:defRPr sz="1985"/>
            </a:lvl3pPr>
            <a:lvl4pPr marL="2268626" indent="0">
              <a:buNone/>
              <a:defRPr sz="1654"/>
            </a:lvl4pPr>
            <a:lvl5pPr marL="3024835" indent="0">
              <a:buNone/>
              <a:defRPr sz="1654"/>
            </a:lvl5pPr>
            <a:lvl6pPr marL="3781044" indent="0">
              <a:buNone/>
              <a:defRPr sz="1654"/>
            </a:lvl6pPr>
            <a:lvl7pPr marL="4537253" indent="0">
              <a:buNone/>
              <a:defRPr sz="1654"/>
            </a:lvl7pPr>
            <a:lvl8pPr marL="5293462" indent="0">
              <a:buNone/>
              <a:defRPr sz="1654"/>
            </a:lvl8pPr>
            <a:lvl9pPr marL="6049670" indent="0">
              <a:buNone/>
              <a:defRPr sz="165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783" y="1138738"/>
            <a:ext cx="13044547" cy="413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83" y="5693668"/>
            <a:ext cx="13044547" cy="1357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783" y="19823872"/>
            <a:ext cx="3402925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A4A5-7E25-4C66-9F16-F5A0B626F081}" type="datetimeFigureOut">
              <a:rPr lang="zh-TW" altLang="en-US" smtClean="0"/>
              <a:t>2020/9/26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9863" y="19823872"/>
            <a:ext cx="5104388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1405" y="19823872"/>
            <a:ext cx="3402925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395D-1DB7-4384-806F-157E6E3EEC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9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2418" rtl="0" eaLnBrk="1" latinLnBrk="0" hangingPunct="1">
        <a:lnSpc>
          <a:spcPct val="90000"/>
        </a:lnSpc>
        <a:spcBef>
          <a:spcPct val="0"/>
        </a:spcBef>
        <a:buNone/>
        <a:defRPr sz="7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04" indent="-378104" algn="l" defTabSz="151241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1" kern="1200">
          <a:solidFill>
            <a:schemeClr val="tx1"/>
          </a:solidFill>
          <a:latin typeface="+mn-lt"/>
          <a:ea typeface="+mn-ea"/>
          <a:cs typeface="+mn-cs"/>
        </a:defRPr>
      </a:lvl1pPr>
      <a:lvl2pPr marL="1134313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1890522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8" kern="1200">
          <a:solidFill>
            <a:schemeClr val="tx1"/>
          </a:solidFill>
          <a:latin typeface="+mn-lt"/>
          <a:ea typeface="+mn-ea"/>
          <a:cs typeface="+mn-cs"/>
        </a:defRPr>
      </a:lvl3pPr>
      <a:lvl4pPr marL="2646731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4pPr>
      <a:lvl5pPr marL="3402940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5pPr>
      <a:lvl6pPr marL="4159148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6pPr>
      <a:lvl7pPr marL="4915357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7pPr>
      <a:lvl8pPr marL="5671566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8pPr>
      <a:lvl9pPr marL="6427775" indent="-378104" algn="l" defTabSz="1512418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1pPr>
      <a:lvl2pPr marL="756209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2pPr>
      <a:lvl3pPr marL="1512418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3pPr>
      <a:lvl4pPr marL="2268626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4pPr>
      <a:lvl5pPr marL="3024835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5pPr>
      <a:lvl6pPr marL="3781044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6pPr>
      <a:lvl7pPr marL="4537253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7pPr>
      <a:lvl8pPr marL="5293462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8pPr>
      <a:lvl9pPr marL="6049670" algn="l" defTabSz="1512418" rtl="0" eaLnBrk="1" latinLnBrk="0" hangingPunct="1">
        <a:defRPr sz="2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959" y="0"/>
            <a:ext cx="15462072" cy="2138838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813538" y="1138738"/>
            <a:ext cx="11270792" cy="14124708"/>
          </a:xfrm>
        </p:spPr>
        <p:txBody>
          <a:bodyPr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52801" y="20607349"/>
            <a:ext cx="11418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系所活動聯絡人資訊：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 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(Mail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OOO@mail.mcu.edu.tw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分機：</a:t>
            </a:r>
            <a:r>
              <a:rPr lang="en-US" altLang="zh-TW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OOOO)</a:t>
            </a:r>
            <a:endParaRPr lang="zh-TW" altLang="en-US" sz="24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42900"/>
            <a:ext cx="2813538" cy="268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959" y="851368"/>
            <a:ext cx="5908365" cy="16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</Words>
  <Application>Microsoft Office PowerPoint</Application>
  <PresentationFormat>自訂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MCU</cp:lastModifiedBy>
  <cp:revision>5</cp:revision>
  <dcterms:created xsi:type="dcterms:W3CDTF">2018-08-07T01:57:02Z</dcterms:created>
  <dcterms:modified xsi:type="dcterms:W3CDTF">2020-09-26T08:02:24Z</dcterms:modified>
</cp:coreProperties>
</file>